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693400" cy="15122525"/>
  <p:notesSz cx="6669088" cy="9926638"/>
  <p:defaultTextStyle>
    <a:defPPr>
      <a:defRPr lang="fr-FR"/>
    </a:defPPr>
    <a:lvl1pPr marL="0" algn="l" defTabSz="14751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555" algn="l" defTabSz="14751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5110" algn="l" defTabSz="14751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2665" algn="l" defTabSz="14751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50220" algn="l" defTabSz="14751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7775" algn="l" defTabSz="14751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5330" algn="l" defTabSz="14751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62885" algn="l" defTabSz="14751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900440" algn="l" defTabSz="14751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2454" y="90"/>
      </p:cViewPr>
      <p:guideLst>
        <p:guide orient="horz" pos="4763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2005" y="4697786"/>
            <a:ext cx="9089390" cy="3241541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4010" y="8569431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5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2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50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7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5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62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9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264D-DC7A-452D-BC2B-1A3C231E7B81}" type="datetimeFigureOut">
              <a:rPr lang="fr-FR" smtClean="0"/>
              <a:t>09/06/2022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BE9FF-48E4-4C94-A9D6-FB0B219F5C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917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264D-DC7A-452D-BC2B-1A3C231E7B81}" type="datetimeFigureOut">
              <a:rPr lang="fr-FR" smtClean="0"/>
              <a:t>09/06/2022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BE9FF-48E4-4C94-A9D6-FB0B219F5C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4563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52715" y="605604"/>
            <a:ext cx="2406015" cy="12903154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4670" y="605604"/>
            <a:ext cx="7039822" cy="1290315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264D-DC7A-452D-BC2B-1A3C231E7B81}" type="datetimeFigureOut">
              <a:rPr lang="fr-FR" smtClean="0"/>
              <a:t>09/06/2022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BE9FF-48E4-4C94-A9D6-FB0B219F5C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4894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264D-DC7A-452D-BC2B-1A3C231E7B81}" type="datetimeFigureOut">
              <a:rPr lang="fr-FR" smtClean="0"/>
              <a:t>09/06/2022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BE9FF-48E4-4C94-A9D6-FB0B219F5C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9978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4705" y="9717624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4705" y="6409573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555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511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221266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5022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777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533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6288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90044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264D-DC7A-452D-BC2B-1A3C231E7B81}" type="datetimeFigureOut">
              <a:rPr lang="fr-FR" smtClean="0"/>
              <a:t>09/06/2022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BE9FF-48E4-4C94-A9D6-FB0B219F5C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6598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4670" y="3528591"/>
            <a:ext cx="4722918" cy="9980167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35812" y="3528591"/>
            <a:ext cx="4722918" cy="9980167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264D-DC7A-452D-BC2B-1A3C231E7B81}" type="datetimeFigureOut">
              <a:rPr lang="fr-FR" smtClean="0"/>
              <a:t>09/06/2022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BE9FF-48E4-4C94-A9D6-FB0B219F5C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3512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4670" y="3385067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555" indent="0">
              <a:buNone/>
              <a:defRPr sz="3200" b="1"/>
            </a:lvl2pPr>
            <a:lvl3pPr marL="1475110" indent="0">
              <a:buNone/>
              <a:defRPr sz="2900" b="1"/>
            </a:lvl3pPr>
            <a:lvl4pPr marL="2212665" indent="0">
              <a:buNone/>
              <a:defRPr sz="2600" b="1"/>
            </a:lvl4pPr>
            <a:lvl5pPr marL="2950220" indent="0">
              <a:buNone/>
              <a:defRPr sz="2600" b="1"/>
            </a:lvl5pPr>
            <a:lvl6pPr marL="3687775" indent="0">
              <a:buNone/>
              <a:defRPr sz="2600" b="1"/>
            </a:lvl6pPr>
            <a:lvl7pPr marL="4425330" indent="0">
              <a:buNone/>
              <a:defRPr sz="2600" b="1"/>
            </a:lvl7pPr>
            <a:lvl8pPr marL="5162885" indent="0">
              <a:buNone/>
              <a:defRPr sz="2600" b="1"/>
            </a:lvl8pPr>
            <a:lvl9pPr marL="5900440" indent="0">
              <a:buNone/>
              <a:defRPr sz="2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4670" y="4795801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32099" y="3385067"/>
            <a:ext cx="4726631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555" indent="0">
              <a:buNone/>
              <a:defRPr sz="3200" b="1"/>
            </a:lvl2pPr>
            <a:lvl3pPr marL="1475110" indent="0">
              <a:buNone/>
              <a:defRPr sz="2900" b="1"/>
            </a:lvl3pPr>
            <a:lvl4pPr marL="2212665" indent="0">
              <a:buNone/>
              <a:defRPr sz="2600" b="1"/>
            </a:lvl4pPr>
            <a:lvl5pPr marL="2950220" indent="0">
              <a:buNone/>
              <a:defRPr sz="2600" b="1"/>
            </a:lvl5pPr>
            <a:lvl6pPr marL="3687775" indent="0">
              <a:buNone/>
              <a:defRPr sz="2600" b="1"/>
            </a:lvl6pPr>
            <a:lvl7pPr marL="4425330" indent="0">
              <a:buNone/>
              <a:defRPr sz="2600" b="1"/>
            </a:lvl7pPr>
            <a:lvl8pPr marL="5162885" indent="0">
              <a:buNone/>
              <a:defRPr sz="2600" b="1"/>
            </a:lvl8pPr>
            <a:lvl9pPr marL="5900440" indent="0">
              <a:buNone/>
              <a:defRPr sz="2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32099" y="4795801"/>
            <a:ext cx="4726631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264D-DC7A-452D-BC2B-1A3C231E7B81}" type="datetimeFigureOut">
              <a:rPr lang="fr-FR" smtClean="0"/>
              <a:t>09/06/2022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BE9FF-48E4-4C94-A9D6-FB0B219F5C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850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264D-DC7A-452D-BC2B-1A3C231E7B81}" type="datetimeFigureOut">
              <a:rPr lang="fr-FR" smtClean="0"/>
              <a:t>09/06/2022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BE9FF-48E4-4C94-A9D6-FB0B219F5C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6844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264D-DC7A-452D-BC2B-1A3C231E7B81}" type="datetimeFigureOut">
              <a:rPr lang="fr-FR" smtClean="0"/>
              <a:t>09/06/2022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BE9FF-48E4-4C94-A9D6-FB0B219F5C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2282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5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80822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4671" y="3164530"/>
            <a:ext cx="3518055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555" indent="0">
              <a:buNone/>
              <a:defRPr sz="1900"/>
            </a:lvl2pPr>
            <a:lvl3pPr marL="1475110" indent="0">
              <a:buNone/>
              <a:defRPr sz="1600"/>
            </a:lvl3pPr>
            <a:lvl4pPr marL="2212665" indent="0">
              <a:buNone/>
              <a:defRPr sz="1500"/>
            </a:lvl4pPr>
            <a:lvl5pPr marL="2950220" indent="0">
              <a:buNone/>
              <a:defRPr sz="1500"/>
            </a:lvl5pPr>
            <a:lvl6pPr marL="3687775" indent="0">
              <a:buNone/>
              <a:defRPr sz="1500"/>
            </a:lvl6pPr>
            <a:lvl7pPr marL="4425330" indent="0">
              <a:buNone/>
              <a:defRPr sz="1500"/>
            </a:lvl7pPr>
            <a:lvl8pPr marL="5162885" indent="0">
              <a:buNone/>
              <a:defRPr sz="1500"/>
            </a:lvl8pPr>
            <a:lvl9pPr marL="5900440" indent="0">
              <a:buNone/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264D-DC7A-452D-BC2B-1A3C231E7B81}" type="datetimeFigureOut">
              <a:rPr lang="fr-FR" smtClean="0"/>
              <a:t>09/06/2022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BE9FF-48E4-4C94-A9D6-FB0B219F5C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6386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981" y="10585767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95981" y="1351226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555" indent="0">
              <a:buNone/>
              <a:defRPr sz="4500"/>
            </a:lvl2pPr>
            <a:lvl3pPr marL="1475110" indent="0">
              <a:buNone/>
              <a:defRPr sz="3900"/>
            </a:lvl3pPr>
            <a:lvl4pPr marL="2212665" indent="0">
              <a:buNone/>
              <a:defRPr sz="3200"/>
            </a:lvl4pPr>
            <a:lvl5pPr marL="2950220" indent="0">
              <a:buNone/>
              <a:defRPr sz="3200"/>
            </a:lvl5pPr>
            <a:lvl6pPr marL="3687775" indent="0">
              <a:buNone/>
              <a:defRPr sz="3200"/>
            </a:lvl6pPr>
            <a:lvl7pPr marL="4425330" indent="0">
              <a:buNone/>
              <a:defRPr sz="3200"/>
            </a:lvl7pPr>
            <a:lvl8pPr marL="5162885" indent="0">
              <a:buNone/>
              <a:defRPr sz="3200"/>
            </a:lvl8pPr>
            <a:lvl9pPr marL="5900440" indent="0">
              <a:buNone/>
              <a:defRPr sz="32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981" y="11835477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555" indent="0">
              <a:buNone/>
              <a:defRPr sz="1900"/>
            </a:lvl2pPr>
            <a:lvl3pPr marL="1475110" indent="0">
              <a:buNone/>
              <a:defRPr sz="1600"/>
            </a:lvl3pPr>
            <a:lvl4pPr marL="2212665" indent="0">
              <a:buNone/>
              <a:defRPr sz="1500"/>
            </a:lvl4pPr>
            <a:lvl5pPr marL="2950220" indent="0">
              <a:buNone/>
              <a:defRPr sz="1500"/>
            </a:lvl5pPr>
            <a:lvl6pPr marL="3687775" indent="0">
              <a:buNone/>
              <a:defRPr sz="1500"/>
            </a:lvl6pPr>
            <a:lvl7pPr marL="4425330" indent="0">
              <a:buNone/>
              <a:defRPr sz="1500"/>
            </a:lvl7pPr>
            <a:lvl8pPr marL="5162885" indent="0">
              <a:buNone/>
              <a:defRPr sz="1500"/>
            </a:lvl8pPr>
            <a:lvl9pPr marL="5900440" indent="0">
              <a:buNone/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264D-DC7A-452D-BC2B-1A3C231E7B81}" type="datetimeFigureOut">
              <a:rPr lang="fr-FR" smtClean="0"/>
              <a:t>09/06/2022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BE9FF-48E4-4C94-A9D6-FB0B219F5C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6654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34670" y="605602"/>
            <a:ext cx="9624060" cy="2520421"/>
          </a:xfrm>
          <a:prstGeom prst="rect">
            <a:avLst/>
          </a:prstGeom>
        </p:spPr>
        <p:txBody>
          <a:bodyPr vert="horz" lIns="147511" tIns="73756" rIns="147511" bIns="73756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4670" y="3528591"/>
            <a:ext cx="9624060" cy="9980167"/>
          </a:xfrm>
          <a:prstGeom prst="rect">
            <a:avLst/>
          </a:prstGeom>
        </p:spPr>
        <p:txBody>
          <a:bodyPr vert="horz" lIns="147511" tIns="73756" rIns="147511" bIns="73756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34670" y="14016342"/>
            <a:ext cx="2495127" cy="805134"/>
          </a:xfrm>
          <a:prstGeom prst="rect">
            <a:avLst/>
          </a:prstGeom>
        </p:spPr>
        <p:txBody>
          <a:bodyPr vert="horz" lIns="147511" tIns="73756" rIns="147511" bIns="7375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A264D-DC7A-452D-BC2B-1A3C231E7B81}" type="datetimeFigureOut">
              <a:rPr lang="fr-FR" smtClean="0"/>
              <a:t>09/06/2022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653579" y="14016342"/>
            <a:ext cx="3386243" cy="805134"/>
          </a:xfrm>
          <a:prstGeom prst="rect">
            <a:avLst/>
          </a:prstGeom>
        </p:spPr>
        <p:txBody>
          <a:bodyPr vert="horz" lIns="147511" tIns="73756" rIns="147511" bIns="7375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663603" y="14016342"/>
            <a:ext cx="2495127" cy="805134"/>
          </a:xfrm>
          <a:prstGeom prst="rect">
            <a:avLst/>
          </a:prstGeom>
        </p:spPr>
        <p:txBody>
          <a:bodyPr vert="horz" lIns="147511" tIns="73756" rIns="147511" bIns="7375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BE9FF-48E4-4C94-A9D6-FB0B219F5C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627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5110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3166" indent="-553166" algn="l" defTabSz="1475110" rtl="0" eaLnBrk="1" latinLnBrk="0" hangingPunct="1">
        <a:spcBef>
          <a:spcPct val="20000"/>
        </a:spcBef>
        <a:buFont typeface="Arial" panose="020B0604020202020204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8527" indent="-460972" algn="l" defTabSz="1475110" rtl="0" eaLnBrk="1" latinLnBrk="0" hangingPunct="1">
        <a:spcBef>
          <a:spcPct val="20000"/>
        </a:spcBef>
        <a:buFont typeface="Arial" panose="020B0604020202020204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3888" indent="-368778" algn="l" defTabSz="1475110" rtl="0" eaLnBrk="1" latinLnBrk="0" hangingPunct="1">
        <a:spcBef>
          <a:spcPct val="20000"/>
        </a:spcBef>
        <a:buFont typeface="Arial" panose="020B0604020202020204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81443" indent="-368778" algn="l" defTabSz="1475110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8998" indent="-368778" algn="l" defTabSz="1475110" rtl="0" eaLnBrk="1" latinLnBrk="0" hangingPunct="1">
        <a:spcBef>
          <a:spcPct val="20000"/>
        </a:spcBef>
        <a:buFont typeface="Arial" panose="020B0604020202020204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6553" indent="-368778" algn="l" defTabSz="147511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4108" indent="-368778" algn="l" defTabSz="147511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31663" indent="-368778" algn="l" defTabSz="147511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9218" indent="-368778" algn="l" defTabSz="147511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4751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555" algn="l" defTabSz="14751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5110" algn="l" defTabSz="14751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2665" algn="l" defTabSz="14751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50220" algn="l" defTabSz="14751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7775" algn="l" defTabSz="14751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5330" algn="l" defTabSz="14751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62885" algn="l" defTabSz="14751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900440" algn="l" defTabSz="14751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" y="698"/>
            <a:ext cx="10692892" cy="151218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538388" y="4536926"/>
            <a:ext cx="6624736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smtClean="0">
                <a:solidFill>
                  <a:schemeClr val="accent3">
                    <a:lumMod val="75000"/>
                  </a:schemeClr>
                </a:solidFill>
                <a:latin typeface="Arial Black" panose="020B0A04020102020204" pitchFamily="34" charset="0"/>
              </a:rPr>
              <a:t>CRECY-SUR-SERRE</a:t>
            </a:r>
            <a:endParaRPr lang="fr-FR" sz="4800" dirty="0" smtClean="0">
              <a:solidFill>
                <a:schemeClr val="accent3">
                  <a:lumMod val="75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endParaRPr lang="fr-FR" sz="3200" i="1" u="sng" smtClean="0">
              <a:solidFill>
                <a:schemeClr val="accent3">
                  <a:lumMod val="75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fr-FR" sz="3200" i="1" u="sng">
                <a:solidFill>
                  <a:schemeClr val="accent3">
                    <a:lumMod val="75000"/>
                  </a:schemeClr>
                </a:solidFill>
                <a:latin typeface="Arial Black" panose="020B0A04020102020204" pitchFamily="34" charset="0"/>
              </a:rPr>
              <a:t>à</a:t>
            </a:r>
            <a:r>
              <a:rPr lang="fr-FR" sz="3200" i="1" u="sng" smtClean="0">
                <a:solidFill>
                  <a:schemeClr val="accent3">
                    <a:lumMod val="75000"/>
                  </a:schemeClr>
                </a:solidFill>
                <a:latin typeface="Arial Black" panose="020B0A04020102020204" pitchFamily="34" charset="0"/>
              </a:rPr>
              <a:t> la Salle des Fêtes</a:t>
            </a:r>
          </a:p>
          <a:p>
            <a:pPr algn="ctr"/>
            <a:r>
              <a:rPr lang="fr-FR" sz="3200" i="1" u="sng" smtClean="0">
                <a:solidFill>
                  <a:schemeClr val="accent3">
                    <a:lumMod val="75000"/>
                  </a:schemeClr>
                </a:solidFill>
                <a:latin typeface="Arial Black" panose="020B0A04020102020204" pitchFamily="34" charset="0"/>
              </a:rPr>
              <a:t>Avenue des Ecoles</a:t>
            </a:r>
          </a:p>
          <a:p>
            <a:pPr algn="ctr"/>
            <a:endParaRPr lang="fr-FR" sz="3200" i="1" u="sng" dirty="0" smtClean="0">
              <a:solidFill>
                <a:schemeClr val="accent3">
                  <a:lumMod val="75000"/>
                </a:schemeClr>
              </a:solidFill>
              <a:latin typeface="Arial Black" panose="020B0A04020102020204" pitchFamily="34" charset="0"/>
            </a:endParaRPr>
          </a:p>
          <a:p>
            <a:endParaRPr lang="fr-FR" sz="2000" dirty="0">
              <a:latin typeface="Arial Black" panose="020B0A04020102020204" pitchFamily="34" charset="0"/>
            </a:endParaRPr>
          </a:p>
          <a:p>
            <a:pPr algn="ctr"/>
            <a:r>
              <a:rPr lang="fr-FR" sz="4800" smtClean="0">
                <a:latin typeface="Arial Black" panose="020B0A04020102020204" pitchFamily="34" charset="0"/>
              </a:rPr>
              <a:t>10 </a:t>
            </a:r>
            <a:r>
              <a:rPr lang="fr-FR" sz="4800" dirty="0" smtClean="0">
                <a:latin typeface="Arial Black" panose="020B0A04020102020204" pitchFamily="34" charset="0"/>
              </a:rPr>
              <a:t>JUIN 2022</a:t>
            </a:r>
          </a:p>
          <a:p>
            <a:pPr algn="ctr"/>
            <a:endParaRPr lang="fr-FR" sz="1800" smtClean="0">
              <a:latin typeface="Arial Black" panose="020B0A04020102020204" pitchFamily="34" charset="0"/>
            </a:endParaRPr>
          </a:p>
          <a:p>
            <a:pPr algn="ctr"/>
            <a:endParaRPr lang="fr-FR" sz="1800">
              <a:latin typeface="Arial Black" panose="020B0A04020102020204" pitchFamily="34" charset="0"/>
            </a:endParaRPr>
          </a:p>
          <a:p>
            <a:pPr algn="ctr"/>
            <a:endParaRPr lang="fr-FR" sz="1800" dirty="0" smtClean="0">
              <a:latin typeface="Arial Black" panose="020B0A04020102020204" pitchFamily="34" charset="0"/>
            </a:endParaRPr>
          </a:p>
          <a:p>
            <a:pPr algn="ctr"/>
            <a:endParaRPr lang="fr-FR" sz="1800" i="1" u="sng" dirty="0">
              <a:latin typeface="Arial Black" panose="020B0A04020102020204" pitchFamily="34" charset="0"/>
            </a:endParaRPr>
          </a:p>
          <a:p>
            <a:pPr algn="ctr"/>
            <a:r>
              <a:rPr lang="fr-FR" sz="3200" i="1" u="sng" dirty="0" smtClean="0">
                <a:latin typeface="Arial Black" panose="020B0A04020102020204" pitchFamily="34" charset="0"/>
              </a:rPr>
              <a:t>2 SESSIONS </a:t>
            </a:r>
            <a:r>
              <a:rPr lang="fr-FR" sz="3600" i="1" u="sng" dirty="0" smtClean="0">
                <a:latin typeface="Arial Black" panose="020B0A04020102020204" pitchFamily="34" charset="0"/>
              </a:rPr>
              <a:t>: </a:t>
            </a:r>
          </a:p>
          <a:p>
            <a:pPr algn="ctr"/>
            <a:endParaRPr lang="fr-FR" sz="3600" dirty="0">
              <a:latin typeface="Arial Black" panose="020B0A04020102020204" pitchFamily="34" charset="0"/>
            </a:endParaRPr>
          </a:p>
          <a:p>
            <a:pPr algn="ctr"/>
            <a:r>
              <a:rPr lang="fr-FR" sz="4800" smtClean="0">
                <a:latin typeface="Arial Black" panose="020B0A04020102020204" pitchFamily="34" charset="0"/>
              </a:rPr>
              <a:t>09h45 – 12h00 </a:t>
            </a:r>
            <a:endParaRPr lang="fr-FR" sz="4800" dirty="0" smtClean="0">
              <a:latin typeface="Arial Black" panose="020B0A04020102020204" pitchFamily="34" charset="0"/>
            </a:endParaRPr>
          </a:p>
          <a:p>
            <a:pPr algn="ctr"/>
            <a:r>
              <a:rPr lang="fr-FR" sz="4800" smtClean="0">
                <a:latin typeface="Arial Black" panose="020B0A04020102020204" pitchFamily="34" charset="0"/>
              </a:rPr>
              <a:t>13h45 – 16h00 </a:t>
            </a:r>
            <a:endParaRPr lang="fr-FR" sz="4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0993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21</Words>
  <Application>Microsoft Office PowerPoint</Application>
  <PresentationFormat>Personnalisé</PresentationFormat>
  <Paragraphs>15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Thème Office</vt:lpstr>
      <vt:lpstr>Présentation PowerPoint</vt:lpstr>
    </vt:vector>
  </TitlesOfParts>
  <Company>Groupama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Ingrid VARLET</dc:creator>
  <cp:lastModifiedBy>Claire Martiak</cp:lastModifiedBy>
  <cp:revision>7</cp:revision>
  <cp:lastPrinted>2022-03-15T15:00:00Z</cp:lastPrinted>
  <dcterms:created xsi:type="dcterms:W3CDTF">2022-03-03T14:27:31Z</dcterms:created>
  <dcterms:modified xsi:type="dcterms:W3CDTF">2022-06-09T13:32:44Z</dcterms:modified>
</cp:coreProperties>
</file>